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травми взимку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травми взимку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на\Desktop\травми взимку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ена\Desktop\травми взимку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ена\Desktop\травми взимку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ена\Desktop\травми взимку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ена\Desktop\травми взимку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ена\Desktop\травми взимку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Пользователь Windows</cp:lastModifiedBy>
  <cp:revision>1</cp:revision>
  <dcterms:created xsi:type="dcterms:W3CDTF">2020-12-25T08:54:40Z</dcterms:created>
  <dcterms:modified xsi:type="dcterms:W3CDTF">2020-12-25T08:56:52Z</dcterms:modified>
</cp:coreProperties>
</file>