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818" y="10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антасмагорическая абстракция из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7" name="Picture 4" descr="Наклейка ОГОНЬ ДЛЯ ПРЕВЬЮ PNG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04664" y="395536"/>
            <a:ext cx="6120680" cy="842493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16832" y="82758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Консультація для батьків</a:t>
            </a:r>
            <a:endParaRPr lang="uk-UA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96752" y="2555776"/>
            <a:ext cx="4680520" cy="151216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«Діти і вогонь»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s://www.novoedevyatkino.ru/1222333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4860032"/>
            <a:ext cx="5484143" cy="349721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0" descr="Картинки по запросу &quot;дети логотип пнг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4904" y="971600"/>
            <a:ext cx="1650701" cy="1098609"/>
          </a:xfrm>
          <a:prstGeom prst="rect">
            <a:avLst/>
          </a:prstGeom>
          <a:noFill/>
        </p:spPr>
      </p:pic>
      <p:pic>
        <p:nvPicPr>
          <p:cNvPr id="16" name="Picture 2" descr="Наклейка ок PNG - AVATAN P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817240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антасмагорическая абстракция из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4" descr="Наклейка ОГОНЬ ДЛЯ ПРЕВЬЮ PNG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04664" y="395536"/>
            <a:ext cx="6120680" cy="842493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6672" y="467544"/>
            <a:ext cx="604867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Більшість нещасних випадків з дітьми можна запобігти, передбачаючи все, що може зробити дитина, створивши необхідні умови для безпечної життєдіяльності. У рамках суспільного дошкільного виховання неможливо вирішити весь коло проблем, пов'язаних з безпекою дитини, тому велика роль у цьому питанні належить батькам. Сила і стійкість сімейних впливів пов'язана з тим, що вони постійні і тривалі, повторюються в різноманітних життєвих ситуаціях. У родині є об'єктивні можливості включення дітей у побутову господарську діяльність, де і купуються навички безпеки. Дітям дуже подобається повторювати дії дорослих - це допомагає їм самим відчути себе дорослими.</a:t>
            </a:r>
          </a:p>
          <a:p>
            <a:r>
              <a:rPr lang="uk-UA" dirty="0" smtClean="0"/>
              <a:t>Чомусь притягальною силою володіє для дітей вогонь. Спостерігаючи за тим, як користуються вогнем старші - запалюють газову плиту, розводять вогонь у печі, спалюють сміття, - діти хочуть, щоб їм дали спробувати, скажімо, розпалити багаття або запалити сірник.</a:t>
            </a:r>
          </a:p>
          <a:p>
            <a:r>
              <a:rPr lang="uk-UA" dirty="0" smtClean="0"/>
              <a:t>Якщо поблизу трапляється пожежа, дитину так і тягне піти подивитися на вогонь, тому дуже важливо, щоб діти запам'ятали з малих років: із вогнем погані жарти, так як він легко може вийти з-під контролю і стати по-справжньому небезпечним. Маленьким дітям не можна грати з запальничкою і сірниками: від однієї випала з рук запаленого сірника або спалахнув коробка станеться пожежа, який охопить килим, фіранки, меблі і, нарешті, всю квартиру, а переляканий дитина просто втече. Ось чому в руках маленьких дітей вогонь особливо небезпечний.</a:t>
            </a:r>
            <a:endParaRPr lang="uk-UA" dirty="0"/>
          </a:p>
        </p:txBody>
      </p:sp>
      <p:pic>
        <p:nvPicPr>
          <p:cNvPr id="10" name="Picture 20" descr="Картинки по запросу &quot;дети логотип пнг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6712" cy="556866"/>
          </a:xfrm>
          <a:prstGeom prst="rect">
            <a:avLst/>
          </a:prstGeom>
          <a:noFill/>
        </p:spPr>
      </p:pic>
      <p:pic>
        <p:nvPicPr>
          <p:cNvPr id="11" name="Picture 2" descr="Наклейка ок PNG - AVATAN P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388424"/>
            <a:ext cx="432048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21288" y="8604448"/>
            <a:ext cx="83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</a:t>
            </a:r>
            <a:endParaRPr lang="ru-RU" b="1" dirty="0"/>
          </a:p>
        </p:txBody>
      </p:sp>
      <p:pic>
        <p:nvPicPr>
          <p:cNvPr id="2050" name="Picture 2" descr="C:\Users\Лена\Downloads\hotpng.com - 2020-05-04T072547.5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5224" y="7960771"/>
            <a:ext cx="1126280" cy="1183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антасмагорическая абстракция из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4" descr="Наклейка ОГОНЬ ДЛЯ ПРЕВЬЮ PNG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04664" y="395536"/>
            <a:ext cx="6120680" cy="842493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6672" y="467544"/>
            <a:ext cx="604867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Коли дитину старшого дошкільного віку вчать поводитися з вогнем або коли він просто стоїть біля запаленої плити, поруч обов'язково повинен бути хто-небудь із старших і уважно спостерігати за ним, щоб не трапилося біди. </a:t>
            </a:r>
          </a:p>
          <a:p>
            <a:r>
              <a:rPr lang="uk-UA" dirty="0" smtClean="0"/>
              <a:t>Треба пам'ятати, що причиною пожежі можуть стати не лише дитячі пустощі з сірниками, запальничками, свічками, але й несправна електропроводка, не вимкнений з електричної мережі електроприлад (чайник, праска, фен, телевізор).</a:t>
            </a:r>
          </a:p>
          <a:p>
            <a:r>
              <a:rPr lang="uk-UA" dirty="0" smtClean="0"/>
              <a:t>Електричний струм, що змушує працювати прилади, - наш помічник, але він може бути небезпечним і навіть викликати пожежу. Запах горілої гуми, паруючий проводок, що нагріваються при роботі розетка і вилка, проскакування іскри під час увімкнення та вимкнення вилки з розетки - все це може призвести до пожежі.</a:t>
            </a:r>
          </a:p>
          <a:p>
            <a:pPr algn="ctr"/>
            <a:r>
              <a:rPr lang="uk-UA" b="1" dirty="0" smtClean="0"/>
              <a:t>Ось деякі правила, які треба дотримуватися: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Йдучи з дому, закрийте газові конфорки, вимкніть з розеток всі електроприлади, погасіть світло.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Не користуйтеся несправними електроприладами і проводкою.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Вставте заглушки на розетки.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Не накривайте лампи і світильники тканиною або папером.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Не дозволяйте дітям гратися біля новорічної ялинки з петардами, бенгальськими вогнями, хлопавками.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Влаштовуйте феєрверки на вулиці подалі від житлових будинків.</a:t>
            </a:r>
          </a:p>
        </p:txBody>
      </p:sp>
      <p:pic>
        <p:nvPicPr>
          <p:cNvPr id="8" name="Picture 20" descr="Картинки по запросу &quot;дети логотип пнг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6712" cy="556866"/>
          </a:xfrm>
          <a:prstGeom prst="rect">
            <a:avLst/>
          </a:prstGeom>
          <a:noFill/>
        </p:spPr>
      </p:pic>
      <p:pic>
        <p:nvPicPr>
          <p:cNvPr id="9" name="Picture 2" descr="Наклейка ок PNG - AVATAN P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388424"/>
            <a:ext cx="432048" cy="4320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21288" y="8604448"/>
            <a:ext cx="83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</a:t>
            </a:r>
            <a:endParaRPr lang="ru-RU" b="1" dirty="0"/>
          </a:p>
        </p:txBody>
      </p:sp>
      <p:pic>
        <p:nvPicPr>
          <p:cNvPr id="3074" name="Picture 2" descr="C:\Users\Лена\Downloads\hotpng.com - 2020-05-04T072608.2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6952" y="7811343"/>
            <a:ext cx="821392" cy="133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антасмагорическая абстракция из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4" descr="Наклейка ОГОНЬ ДЛЯ ПРЕВЬЮ PNG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04664" y="395536"/>
            <a:ext cx="6120680" cy="842493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6672" y="755576"/>
            <a:ext cx="604867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Не зберігайте на кухні легкозаймисті рідини (бензин, </a:t>
            </a:r>
          </a:p>
          <a:p>
            <a:r>
              <a:rPr lang="uk-UA" dirty="0" smtClean="0"/>
              <a:t>гас, лаки, фарби, ацетон, спирт, рідкі олії). Їх слід зберігати в спеціальних пляшках або банках в металевому шафі і подалі від вогню.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Якщо в будинку є піч, то ввечері, перед сном, загасіть вогонь повністю.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Не сушіть білизну над газовою плитою.</a:t>
            </a:r>
          </a:p>
          <a:p>
            <a:r>
              <a:rPr lang="uk-UA" dirty="0" smtClean="0"/>
              <a:t>Між педагогами та батьками має бути повне взаєморозуміння, так як різні вимоги, що пред'являються дітям в дошкільному закладі і вдома, можуть викликати у них розгубленість, образу або навіть агресивність.</a:t>
            </a:r>
          </a:p>
          <a:p>
            <a:r>
              <a:rPr lang="uk-UA" dirty="0" smtClean="0"/>
              <a:t>З допомогою гри вихователі пропонують дітям наступний алгоритм поведінки:</a:t>
            </a:r>
          </a:p>
          <a:p>
            <a:r>
              <a:rPr lang="uk-UA" dirty="0" smtClean="0"/>
              <a:t>Якщо в будинку щось загорілося -</a:t>
            </a:r>
          </a:p>
          <a:p>
            <a:r>
              <a:rPr lang="uk-UA" dirty="0" smtClean="0"/>
              <a:t>швидко піти або вибігти з кімнати або квартири, розповісти про це дорослим і просити їх зателефонувати за телефоном « 101», мамі на роботу; подзвонити з телефону-автомата по телефону «101» і сказати, що в будинку пожежа, при цьому обов'язково треба назвати свою домашню адресу.</a:t>
            </a:r>
          </a:p>
          <a:p>
            <a:r>
              <a:rPr lang="uk-UA" dirty="0" smtClean="0"/>
              <a:t>Якщо в квартирі багато диму -  низько пригнувшись, рухатися до дверей, прикриваючи ніс і рот мокрою хусткою, рушником; загорівся одяг - падати і, катаючись, збивати вогонь.</a:t>
            </a:r>
          </a:p>
          <a:p>
            <a:r>
              <a:rPr lang="uk-UA" dirty="0" smtClean="0"/>
              <a:t>Батьки повинні навчити дітей користуватися телефоном </a:t>
            </a:r>
          </a:p>
          <a:p>
            <a:r>
              <a:rPr lang="uk-UA" dirty="0" smtClean="0"/>
              <a:t>« 101». Це вміння може врятувати не лише своє життя, а й надати допомогу іншим, при цьому батьки не повинні забувати про профілактику хибних викликів.</a:t>
            </a:r>
            <a:endParaRPr lang="uk-UA" dirty="0"/>
          </a:p>
        </p:txBody>
      </p:sp>
      <p:pic>
        <p:nvPicPr>
          <p:cNvPr id="9" name="Picture 20" descr="Картинки по запросу &quot;дети логотип пнг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6712" cy="556866"/>
          </a:xfrm>
          <a:prstGeom prst="rect">
            <a:avLst/>
          </a:prstGeom>
          <a:noFill/>
        </p:spPr>
      </p:pic>
      <p:pic>
        <p:nvPicPr>
          <p:cNvPr id="10" name="Picture 2" descr="Наклейка ок PNG - AVATAN P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8388424"/>
            <a:ext cx="432048" cy="4320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21288" y="8604448"/>
            <a:ext cx="83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3</a:t>
            </a:r>
            <a:endParaRPr lang="ru-RU" b="1" dirty="0"/>
          </a:p>
        </p:txBody>
      </p:sp>
      <p:pic>
        <p:nvPicPr>
          <p:cNvPr id="1026" name="Picture 2" descr="C:\Users\Лена\Downloads\hotpng.com - 2020-05-04T072757.3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6912" y="8028384"/>
            <a:ext cx="1344116" cy="111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675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 Windows</cp:lastModifiedBy>
  <cp:revision>7</cp:revision>
  <dcterms:created xsi:type="dcterms:W3CDTF">2020-05-01T08:10:19Z</dcterms:created>
  <dcterms:modified xsi:type="dcterms:W3CDTF">2020-05-04T04:45:57Z</dcterms:modified>
</cp:coreProperties>
</file>